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1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9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6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3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6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0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0DFB-5E22-45A2-BF51-3AAAD5C2670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984D-2766-4096-8F87-CD14E7963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Hornets</a:t>
            </a:r>
            <a:br>
              <a:rPr lang="en-US" dirty="0" smtClean="0"/>
            </a:br>
            <a:r>
              <a:rPr lang="en-US" sz="3200" i="1" dirty="0" smtClean="0"/>
              <a:t>(Vespa </a:t>
            </a:r>
            <a:r>
              <a:rPr lang="en-US" sz="3200" i="1" dirty="0" err="1"/>
              <a:t>c</a:t>
            </a:r>
            <a:r>
              <a:rPr lang="en-US" sz="3200" i="1" dirty="0" err="1" smtClean="0"/>
              <a:t>rabro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germana</a:t>
            </a:r>
            <a:r>
              <a:rPr lang="en-US" sz="3200" i="1" dirty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Huguenot Beekeepers Association</a:t>
            </a:r>
          </a:p>
          <a:p>
            <a:r>
              <a:rPr lang="en-US" dirty="0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8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Hornet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in this area</a:t>
            </a:r>
          </a:p>
          <a:p>
            <a:r>
              <a:rPr lang="en-US" dirty="0" smtClean="0"/>
              <a:t>Invasive species, but considered beneficial</a:t>
            </a:r>
          </a:p>
          <a:p>
            <a:r>
              <a:rPr lang="en-US" dirty="0" smtClean="0"/>
              <a:t>Only </a:t>
            </a:r>
            <a:r>
              <a:rPr lang="en-US" i="1" dirty="0" smtClean="0"/>
              <a:t>TRUE</a:t>
            </a:r>
            <a:r>
              <a:rPr lang="en-US" dirty="0" smtClean="0"/>
              <a:t> hornets in the US</a:t>
            </a:r>
          </a:p>
          <a:p>
            <a:pPr lvl="1"/>
            <a:r>
              <a:rPr lang="en-US" dirty="0" smtClean="0"/>
              <a:t>Bold Face Hornets actually a type of yellow jacket wasp</a:t>
            </a:r>
          </a:p>
          <a:p>
            <a:r>
              <a:rPr lang="en-US" dirty="0" smtClean="0"/>
              <a:t>Likes to inhabit vacant bee hives/hollow areas</a:t>
            </a:r>
          </a:p>
          <a:p>
            <a:r>
              <a:rPr lang="en-US" dirty="0" smtClean="0"/>
              <a:t>Nests have approx. 200-400 individuals</a:t>
            </a:r>
          </a:p>
          <a:p>
            <a:r>
              <a:rPr lang="en-US" dirty="0" smtClean="0"/>
              <a:t>Gentle away from nest (can be held)</a:t>
            </a:r>
          </a:p>
          <a:p>
            <a:r>
              <a:rPr lang="en-US" dirty="0" smtClean="0"/>
              <a:t>Aggressively defend it’s nest.</a:t>
            </a:r>
          </a:p>
        </p:txBody>
      </p:sp>
    </p:spTree>
    <p:extLst>
      <p:ext uri="{BB962C8B-B14F-4D97-AF65-F5344CB8AC3E}">
        <p14:creationId xmlns:p14="http://schemas.microsoft.com/office/powerpoint/2010/main" val="174230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153150" cy="340995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57600"/>
            <a:ext cx="8229600" cy="2468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Distinguished from Japanese Hornet (</a:t>
            </a:r>
            <a:r>
              <a:rPr lang="en-US" i="1" dirty="0" smtClean="0"/>
              <a:t>Vespa </a:t>
            </a:r>
            <a:r>
              <a:rPr lang="en-US" i="1" dirty="0" err="1" smtClean="0"/>
              <a:t>mandarinia</a:t>
            </a:r>
            <a:r>
              <a:rPr lang="en-US" i="1" dirty="0" smtClean="0"/>
              <a:t> japonica)</a:t>
            </a:r>
            <a:r>
              <a:rPr lang="en-US" dirty="0" smtClean="0"/>
              <a:t> based on size, markings and behavior</a:t>
            </a:r>
          </a:p>
          <a:p>
            <a:r>
              <a:rPr lang="en-US" dirty="0" smtClean="0"/>
              <a:t>No significant reports or official confirmations of Japanese Hornets residing in the Americas</a:t>
            </a:r>
          </a:p>
        </p:txBody>
      </p:sp>
    </p:spTree>
    <p:extLst>
      <p:ext uri="{BB962C8B-B14F-4D97-AF65-F5344CB8AC3E}">
        <p14:creationId xmlns:p14="http://schemas.microsoft.com/office/powerpoint/2010/main" val="83733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" y="1608383"/>
            <a:ext cx="3257550" cy="3019425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972059" y="2072481"/>
            <a:ext cx="4724400" cy="2468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Japanese Hornets will have only thick black bands on abdomen.  Never appear to have dots.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6873" y="4648200"/>
            <a:ext cx="79248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few documented sightings have been dismissed to misidentification or considered imported loners.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Japanese Hornet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9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Hornet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Japanese Hornet will scout a colony, drop a pheromone marker and wait for backup before entering hive.</a:t>
            </a:r>
          </a:p>
          <a:p>
            <a:r>
              <a:rPr lang="en-US" dirty="0" smtClean="0"/>
              <a:t>Once inside, all adult bees are dismembered and soft parts and larva taken back to hornet colony for consumption.  </a:t>
            </a:r>
          </a:p>
          <a:p>
            <a:r>
              <a:rPr lang="en-US" dirty="0" smtClean="0"/>
              <a:t>Asian honey bees are expert “ballers” and can usually eliminate scouts before signals are dropped.</a:t>
            </a:r>
          </a:p>
          <a:p>
            <a:r>
              <a:rPr lang="en-US" dirty="0" smtClean="0"/>
              <a:t>European honey bees are not proficient at “balling” so efforts to repel attacks usually fail.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2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2237"/>
            <a:ext cx="5549073" cy="45259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6873" y="4648200"/>
            <a:ext cx="79248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Sometimes European Hornet (B) and Japanese Hornet (A) are confused with bigger Cicada Killer which is also a wasp but not a true hornet.</a:t>
            </a:r>
          </a:p>
        </p:txBody>
      </p:sp>
    </p:spTree>
    <p:extLst>
      <p:ext uri="{BB962C8B-B14F-4D97-AF65-F5344CB8AC3E}">
        <p14:creationId xmlns:p14="http://schemas.microsoft.com/office/powerpoint/2010/main" val="120282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Hornet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Prefers large insect prey including crickets, grasshoppers, yellow jackets, etc.</a:t>
            </a:r>
          </a:p>
          <a:p>
            <a:r>
              <a:rPr lang="en-US" dirty="0" smtClean="0"/>
              <a:t>Also found consuming tree sap and stripping trees of bark.</a:t>
            </a:r>
          </a:p>
          <a:p>
            <a:r>
              <a:rPr lang="en-US" dirty="0" smtClean="0"/>
              <a:t>Considered minor nuisance pest of EHB.</a:t>
            </a:r>
          </a:p>
          <a:p>
            <a:pPr lvl="1"/>
            <a:r>
              <a:rPr lang="en-US" dirty="0" smtClean="0"/>
              <a:t>Hover outside hive.  Pick off incoming and exiting bees.</a:t>
            </a:r>
          </a:p>
          <a:p>
            <a:pPr lvl="1"/>
            <a:r>
              <a:rPr lang="en-US" dirty="0" smtClean="0"/>
              <a:t>Extremely rare that they enter a hive.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3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Hornet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Asian cousins, do not drop a signal pheromone resulting in total hive attack.</a:t>
            </a:r>
          </a:p>
          <a:p>
            <a:r>
              <a:rPr lang="en-US" dirty="0" smtClean="0"/>
              <a:t>Do develop site memory and will often return to same location to pick-off individual bees.</a:t>
            </a:r>
          </a:p>
          <a:p>
            <a:r>
              <a:rPr lang="en-US" dirty="0" smtClean="0"/>
              <a:t>Predatory behavior not significant enough to alter hive function unless the hive is in an extremely weakened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4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Hornet, despite being a wasp and bee predator, is not a major threat to the colony as a whole. </a:t>
            </a:r>
          </a:p>
          <a:p>
            <a:r>
              <a:rPr lang="en-US" dirty="0" smtClean="0"/>
              <a:t>Some research suggests an unintentional trade-off is occurring.</a:t>
            </a:r>
          </a:p>
          <a:p>
            <a:r>
              <a:rPr lang="en-US" dirty="0" smtClean="0"/>
              <a:t>European Hornets take a few bee adults but also consume surrounding larger more adversarial prey.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1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European Hornets (Vespa crabro germana)</vt:lpstr>
      <vt:lpstr>European Hornet</vt:lpstr>
      <vt:lpstr>PowerPoint Presentation</vt:lpstr>
      <vt:lpstr>Japanese Hornet</vt:lpstr>
      <vt:lpstr>Japanese Hornet</vt:lpstr>
      <vt:lpstr>PowerPoint Presentation</vt:lpstr>
      <vt:lpstr>European Hornet</vt:lpstr>
      <vt:lpstr>European Hornet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Hornets (Vespa crabro germana)</dc:title>
  <dc:creator>Doug Anderson</dc:creator>
  <cp:lastModifiedBy>Doug Anderson</cp:lastModifiedBy>
  <cp:revision>3</cp:revision>
  <dcterms:created xsi:type="dcterms:W3CDTF">2016-08-22T18:39:33Z</dcterms:created>
  <dcterms:modified xsi:type="dcterms:W3CDTF">2016-08-22T19:04:37Z</dcterms:modified>
</cp:coreProperties>
</file>